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1" r:id="rId5"/>
    <p:sldId id="284" r:id="rId6"/>
    <p:sldId id="261" r:id="rId7"/>
    <p:sldId id="279" r:id="rId8"/>
    <p:sldId id="277" r:id="rId9"/>
    <p:sldId id="266" r:id="rId10"/>
    <p:sldId id="280" r:id="rId11"/>
    <p:sldId id="282" r:id="rId12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94879" autoAdjust="0"/>
  </p:normalViewPr>
  <p:slideViewPr>
    <p:cSldViewPr snapToGrid="0">
      <p:cViewPr varScale="1">
        <p:scale>
          <a:sx n="70" d="100"/>
          <a:sy n="70" d="100"/>
        </p:scale>
        <p:origin x="1070" y="27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90" d="100"/>
          <a:sy n="90" d="100"/>
        </p:scale>
        <p:origin x="3024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ke Test User" userId="SID-0" providerId="Test" clId="FakeClientId"/>
    <pc:docChg chg="custSel modSld">
      <pc:chgData name="Fake Test User" userId="SID-0" providerId="Test" clId="FakeClientId" dt="2024-03-11T07:34:19.755" v="25" actId="255"/>
      <pc:docMkLst>
        <pc:docMk/>
      </pc:docMkLst>
      <pc:sldChg chg="modSp mod">
        <pc:chgData name="Fake Test User" userId="SID-0" providerId="Test" clId="FakeClientId" dt="2024-03-11T07:32:04.753" v="10" actId="14100"/>
        <pc:sldMkLst>
          <pc:docMk/>
          <pc:sldMk cId="729609147" sldId="265"/>
        </pc:sldMkLst>
        <pc:spChg chg="mod">
          <ac:chgData name="Fake Test User" userId="SID-0" providerId="Test" clId="FakeClientId" dt="2024-03-11T07:32:04.753" v="10" actId="14100"/>
          <ac:spMkLst>
            <pc:docMk/>
            <pc:sldMk cId="729609147" sldId="265"/>
            <ac:spMk id="4" creationId="{83302BFD-960F-CBB3-E984-CDC12813A10C}"/>
          </ac:spMkLst>
        </pc:spChg>
      </pc:sldChg>
      <pc:sldChg chg="modSp mod">
        <pc:chgData name="Fake Test User" userId="SID-0" providerId="Test" clId="FakeClientId" dt="2024-03-11T07:34:19.755" v="25" actId="255"/>
        <pc:sldMkLst>
          <pc:docMk/>
          <pc:sldMk cId="643777997" sldId="266"/>
        </pc:sldMkLst>
        <pc:spChg chg="mod">
          <ac:chgData name="Fake Test User" userId="SID-0" providerId="Test" clId="FakeClientId" dt="2024-03-11T07:29:06.624" v="1" actId="27636"/>
          <ac:spMkLst>
            <pc:docMk/>
            <pc:sldMk cId="643777997" sldId="266"/>
            <ac:spMk id="3" creationId="{05948542-FCE1-3AE6-C6C9-17975609DF70}"/>
          </ac:spMkLst>
        </pc:spChg>
        <pc:spChg chg="mod">
          <ac:chgData name="Fake Test User" userId="SID-0" providerId="Test" clId="FakeClientId" dt="2024-03-11T07:34:19.755" v="25" actId="255"/>
          <ac:spMkLst>
            <pc:docMk/>
            <pc:sldMk cId="643777997" sldId="266"/>
            <ac:spMk id="4" creationId="{3EE67564-0457-E486-97D0-8109D2C97B3F}"/>
          </ac:spMkLst>
        </pc:spChg>
      </pc:sldChg>
      <pc:sldChg chg="modSp mod">
        <pc:chgData name="Fake Test User" userId="SID-0" providerId="Test" clId="FakeClientId" dt="2024-03-11T07:34:02.551" v="24" actId="790"/>
        <pc:sldMkLst>
          <pc:docMk/>
          <pc:sldMk cId="4259977132" sldId="268"/>
        </pc:sldMkLst>
        <pc:spChg chg="mod">
          <ac:chgData name="Fake Test User" userId="SID-0" providerId="Test" clId="FakeClientId" dt="2024-03-11T07:32:35.003" v="12" actId="14100"/>
          <ac:spMkLst>
            <pc:docMk/>
            <pc:sldMk cId="4259977132" sldId="268"/>
            <ac:spMk id="8" creationId="{215CE58D-2739-522B-7C3A-6A7C985360C0}"/>
          </ac:spMkLst>
        </pc:spChg>
        <pc:graphicFrameChg chg="modGraphic">
          <ac:chgData name="Fake Test User" userId="SID-0" providerId="Test" clId="FakeClientId" dt="2024-03-11T07:34:02.551" v="24" actId="790"/>
          <ac:graphicFrameMkLst>
            <pc:docMk/>
            <pc:sldMk cId="4259977132" sldId="268"/>
            <ac:graphicFrameMk id="3" creationId="{F01CF5D3-D3B1-1944-CFDF-D8EE11DE42AA}"/>
          </ac:graphicFrameMkLst>
        </pc:graphicFrameChg>
      </pc:sldChg>
      <pc:sldChg chg="modSp mod">
        <pc:chgData name="Fake Test User" userId="SID-0" providerId="Test" clId="FakeClientId" dt="2024-03-11T07:32:17.753" v="11" actId="14100"/>
        <pc:sldMkLst>
          <pc:docMk/>
          <pc:sldMk cId="1649597717" sldId="277"/>
        </pc:sldMkLst>
        <pc:spChg chg="mod">
          <ac:chgData name="Fake Test User" userId="SID-0" providerId="Test" clId="FakeClientId" dt="2024-03-11T07:32:17.753" v="11" actId="14100"/>
          <ac:spMkLst>
            <pc:docMk/>
            <pc:sldMk cId="1649597717" sldId="277"/>
            <ac:spMk id="3" creationId="{ECC8AA23-D8D0-93BE-5C5F-103A750B0D2F}"/>
          </ac:spMkLst>
        </pc:spChg>
      </pc:sldChg>
      <pc:sldChg chg="modSp mod">
        <pc:chgData name="Fake Test User" userId="SID-0" providerId="Test" clId="FakeClientId" dt="2024-03-11T07:30:31.282" v="6" actId="27636"/>
        <pc:sldMkLst>
          <pc:docMk/>
          <pc:sldMk cId="3930438526" sldId="278"/>
        </pc:sldMkLst>
        <pc:spChg chg="mod">
          <ac:chgData name="Fake Test User" userId="SID-0" providerId="Test" clId="FakeClientId" dt="2024-03-11T07:30:31.282" v="6" actId="27636"/>
          <ac:spMkLst>
            <pc:docMk/>
            <pc:sldMk cId="3930438526" sldId="278"/>
            <ac:spMk id="15" creationId="{9C373000-EEA1-D16F-189A-338FFDA2E708}"/>
          </ac:spMkLst>
        </pc:spChg>
      </pc:sldChg>
      <pc:sldChg chg="modSp mod">
        <pc:chgData name="Fake Test User" userId="SID-0" providerId="Test" clId="FakeClientId" dt="2024-03-11T07:31:35.455" v="8" actId="14100"/>
        <pc:sldMkLst>
          <pc:docMk/>
          <pc:sldMk cId="2243159397" sldId="279"/>
        </pc:sldMkLst>
        <pc:spChg chg="mod">
          <ac:chgData name="Fake Test User" userId="SID-0" providerId="Test" clId="FakeClientId" dt="2024-03-11T07:31:35.455" v="8" actId="14100"/>
          <ac:spMkLst>
            <pc:docMk/>
            <pc:sldMk cId="2243159397" sldId="279"/>
            <ac:spMk id="3" creationId="{68A5FD2B-E3E5-1C2B-0151-21F216B14A3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3600ACF4-F671-499E-B3EE-5998AB10BB58}" type="datetime1">
              <a:rPr lang="es-ES" smtClean="0"/>
              <a:t>29/05/2025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EF757874-EF65-4B61-B062-40C932C8129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ADC0790B-61F2-4298-9492-23FD7E045381}" type="datetime1">
              <a:rPr lang="es-ES" smtClean="0"/>
              <a:t>29/05/2025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55247812-3409-784D-BAE7-ABE53735D59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5247812-3409-784D-BAE7-ABE53735D59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6875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5247812-3409-784D-BAE7-ABE53735D59F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5247812-3409-784D-BAE7-ABE53735D59F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5247812-3409-784D-BAE7-ABE53735D59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5247812-3409-784D-BAE7-ABE53735D59F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5247812-3409-784D-BAE7-ABE53735D59F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5247812-3409-784D-BAE7-ABE53735D59F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5247812-3409-784D-BAE7-ABE53735D59F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0596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es-ES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es-ES" sz="32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8" name="Marcador de contenido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es-ES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es-ES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EBF3DE08-DDA1-43D4-9BF9-28DF5F838EFE}" type="datetime1">
              <a:rPr lang="es-ES" smtClean="0"/>
              <a:t>29/05/2025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>
            <a:noAutofit/>
          </a:bodyPr>
          <a:lstStyle>
            <a:lvl1pPr algn="ctr">
              <a:defRPr lang="es-ES" sz="32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8" name="Marcador de posición de tabla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 rtlCol="0"/>
          <a:lstStyle>
            <a:lvl1pPr>
              <a:defRPr lang="es-ES"/>
            </a:lvl1pPr>
          </a:lstStyle>
          <a:p>
            <a:pPr rtl="0"/>
            <a:r>
              <a:rPr lang="es-ES"/>
              <a:t>Haga clic en el icono para agregar una tabla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2F1E67E-5A92-4F17-9C1E-9F84D664340B}" type="datetime1">
              <a:rPr lang="es-ES" smtClean="0"/>
              <a:t>29/05/2025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es-ES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 rtlCol="0">
            <a:normAutofit/>
          </a:bodyPr>
          <a:lstStyle>
            <a:lvl1pPr marL="0" indent="0" algn="ctr">
              <a:spcBef>
                <a:spcPts val="1000"/>
              </a:spcBef>
              <a:buNone/>
              <a:defRPr lang="es-ES"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lang="es-ES"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lang="es-ES"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lang="es-ES"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lang="es-ES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rtlCol="0" anchor="b">
            <a:noAutofit/>
          </a:bodyPr>
          <a:lstStyle>
            <a:lvl1pPr>
              <a:defRPr lang="es-ES" sz="32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es-ES"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lang="es-ES"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lang="es-ES"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lang="es-ES"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lang="es-ES" sz="1800" cap="all" spc="300" baseline="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rtlCol="0" anchor="b">
            <a:noAutofit/>
          </a:bodyPr>
          <a:lstStyle>
            <a:lvl1pPr algn="ctr">
              <a:defRPr lang="es-ES" sz="32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 rtlCol="0">
            <a:normAutofit/>
          </a:bodyPr>
          <a:lstStyle>
            <a:lvl1pPr marL="0" indent="0" algn="l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lvl="0" rtl="0"/>
            <a:r>
              <a:rPr lang="es-ES"/>
              <a:t>Haga clic para agregar un subtítulo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rtlCol="0" anchor="ctr" anchorCtr="0">
            <a:noAutofit/>
          </a:bodyPr>
          <a:lstStyle>
            <a:lvl1pPr>
              <a:defRPr lang="es-ES" sz="32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 rtlCol="0"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es-ES" sz="48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lvl="0" rtl="0"/>
            <a:r>
              <a:rPr lang="es-ES"/>
              <a:t>Haga clic para agregar un subtítulo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es-ES" sz="32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9" name="Marcador de contenido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es-ES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2" name="Marcador de contenido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es-ES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1C92E66-5A0A-4082-82B9-DF5FAE67E8B5}" type="datetime1">
              <a:rPr lang="es-ES" smtClean="0"/>
              <a:t>29/05/2025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es-ES" sz="32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 rtlCol="0"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lang="es-ES"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lang="es-ES"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lang="es-ES"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lang="es-ES"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</p:txBody>
      </p:sp>
      <p:sp>
        <p:nvSpPr>
          <p:cNvPr id="4" name="Marcador de contenido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es-ES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87DFBD0-63BE-4151-A107-267781679748}" type="datetime1">
              <a:rPr lang="es-ES" smtClean="0"/>
              <a:t>29/05/2025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+ image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rtlCol="0" anchor="b" anchorCtr="0">
            <a:noAutofit/>
          </a:bodyPr>
          <a:lstStyle>
            <a:lvl1pPr>
              <a:defRPr lang="es-ES" sz="3200"/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contenido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es-ES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800">
                <a:latin typeface="+mn-lt"/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+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es-ES" sz="32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4" name="Marcador de contenido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es-ES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es-ES" sz="1200">
                <a:latin typeface="+mn-lt"/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8" name="Marcador de posición de tabla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Haga clic en el icono para agregar una tabla</a:t>
            </a:r>
            <a:endParaRPr lang="es-ES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26E8A77-02BA-4760-9B81-884EF78E193A}" type="datetime1">
              <a:rPr lang="es-ES" smtClean="0"/>
              <a:t>29/05/2025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s-ES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32B6C817-7778-4FFB-BB29-CD03A1C79E28}" type="datetime1">
              <a:rPr lang="es-ES" smtClean="0"/>
              <a:t>29/05/2025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ción de imagen 7" descr="imagen abstracta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PRESENTACIÓN de Proyecto POO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0B01516-7C40-7EAC-C7BF-5F52A66E10F5}"/>
              </a:ext>
            </a:extLst>
          </p:cNvPr>
          <p:cNvSpPr txBox="1"/>
          <p:nvPr/>
        </p:nvSpPr>
        <p:spPr>
          <a:xfrm>
            <a:off x="1937657" y="5530334"/>
            <a:ext cx="6836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  <a:latin typeface="Calibri Light (Títulos)"/>
              </a:rPr>
              <a:t>Andres Camilo Muñoz Mejía – T00064244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rtlCol="0" anchor="b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índice</a:t>
            </a:r>
          </a:p>
        </p:txBody>
      </p:sp>
      <p:pic>
        <p:nvPicPr>
          <p:cNvPr id="15" name="Marcador de posición de imagen 14" descr="Un grupo de personas sentadas alrededor de una mesa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rtlCol="0" anchor="t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Descripción del proyecto</a:t>
            </a:r>
          </a:p>
          <a:p>
            <a:pPr rtl="0"/>
            <a:r>
              <a:rPr lang="es-ES" dirty="0"/>
              <a:t>Objetivos </a:t>
            </a:r>
          </a:p>
          <a:p>
            <a:pPr rtl="0"/>
            <a:r>
              <a:rPr lang="es-ES" dirty="0"/>
              <a:t>Desarrollo</a:t>
            </a:r>
          </a:p>
          <a:p>
            <a:pPr rtl="0"/>
            <a:r>
              <a:rPr lang="es-ES" dirty="0"/>
              <a:t>Resultados</a:t>
            </a:r>
          </a:p>
          <a:p>
            <a:pPr rtl="0">
              <a:lnSpc>
                <a:spcPct val="114000"/>
              </a:lnSpc>
            </a:pPr>
            <a:r>
              <a:rPr lang="es-ES" dirty="0"/>
              <a:t>Pruebas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rtlCol="0" anchor="ctr"/>
          <a:lstStyle>
            <a:defPPr>
              <a:defRPr lang="es-ES"/>
            </a:defPPr>
          </a:lstStyle>
          <a:p>
            <a:pPr rtl="0"/>
            <a:r>
              <a:rPr lang="es-ES" dirty="0"/>
              <a:t>Descripción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es-ES"/>
            </a:def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Este proyecto trata de una aplicación que permita gestionar una tienda de componentes electrónicos, facilitando procesos como registrar productos del inventario, registro de clientes y ventas</a:t>
            </a:r>
            <a:endParaRPr lang="es-CO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C3E1DEA6-DFCF-86D5-8F31-DE30C3E003A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38" t="12259" r="19515" b="12020"/>
          <a:stretch/>
        </p:blipFill>
        <p:spPr>
          <a:xfrm>
            <a:off x="0" y="-1"/>
            <a:ext cx="4234543" cy="6858001"/>
          </a:xfrm>
        </p:spPr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rtlCol="0" anchor="ctr"/>
          <a:lstStyle>
            <a:defPPr>
              <a:defRPr lang="es-ES"/>
            </a:defPPr>
          </a:lstStyle>
          <a:p>
            <a:pPr rtl="0"/>
            <a:r>
              <a:rPr lang="es-ES" dirty="0"/>
              <a:t>Objetivos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761705"/>
            <a:ext cx="4740565" cy="3400265"/>
          </a:xfrm>
          <a:noFill/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MX" dirty="0"/>
              <a:t>Desarrollar una aplicación para la gestión integral de una tienda de componentes electrónicos, aplicando los principios de la Programación Orientada a Objetos.</a:t>
            </a:r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761705"/>
            <a:ext cx="4894006" cy="3400264"/>
          </a:xfrm>
          <a:noFill/>
        </p:spPr>
        <p:txBody>
          <a:bodyPr rtlCol="0">
            <a:normAutofit fontScale="92500" lnSpcReduction="20000"/>
          </a:bodyPr>
          <a:lstStyle>
            <a:defPPr>
              <a:defRPr lang="es-ES"/>
            </a:defPPr>
          </a:lstStyle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s-MX" dirty="0"/>
              <a:t>Gestionar el Inventario de Productos: Permitir el registro, modificación y eliminación de componentes electrónicos, asegurando la actualización automática del stock con cada venta.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s-MX" dirty="0"/>
              <a:t>Procesar y Registrar Ventas: Habilitar el registro de transacciones de venta, el cálculo automático de los totales y la generación de recibos detallados.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s-MX" dirty="0"/>
              <a:t>Controlar el Acceso Administrativo: Implementar un sistema de autenticación para asegurar que solo el gerente pueda acceder y gestionar las funciones administrativas del sistema.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s-MX" dirty="0"/>
              <a:t>Generar Reportes de Ventas: Proporcionar al gerente la capacidad de obtener informes clave sobre el rendimiento de las ventas, incluyendo ganancias y productos más vendidos.</a:t>
            </a:r>
            <a:endParaRPr lang="es-ES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43C85B0-E461-1F72-B563-F43D27D68E65}"/>
              </a:ext>
            </a:extLst>
          </p:cNvPr>
          <p:cNvSpPr txBox="1">
            <a:spLocks/>
          </p:cNvSpPr>
          <p:nvPr/>
        </p:nvSpPr>
        <p:spPr>
          <a:xfrm>
            <a:off x="518307" y="1435825"/>
            <a:ext cx="5380348" cy="1325880"/>
          </a:xfrm>
          <a:prstGeom prst="rect">
            <a:avLst/>
          </a:prstGeom>
          <a:noFill/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es-ES"/>
            </a:defPPr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dirty="0"/>
              <a:t>Generales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86A1767E-368F-1157-1461-EC80914A6AF6}"/>
              </a:ext>
            </a:extLst>
          </p:cNvPr>
          <p:cNvSpPr txBox="1">
            <a:spLocks/>
          </p:cNvSpPr>
          <p:nvPr/>
        </p:nvSpPr>
        <p:spPr>
          <a:xfrm>
            <a:off x="6216624" y="1435825"/>
            <a:ext cx="5380348" cy="1325880"/>
          </a:xfrm>
          <a:prstGeom prst="rect">
            <a:avLst/>
          </a:prstGeom>
          <a:noFill/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es-ES"/>
            </a:defPPr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dirty="0"/>
              <a:t>Específicos</a:t>
            </a:r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rtlCol="0" anchor="b"/>
          <a:lstStyle>
            <a:defPPr>
              <a:defRPr lang="es-ES"/>
            </a:defPPr>
          </a:lstStyle>
          <a:p>
            <a:pPr rtl="0"/>
            <a:r>
              <a:rPr lang="es-ES" dirty="0"/>
              <a:t>desarrollo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611255" cy="3904906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Para el desarrollo del proyecto se utilizó Visual Studio </a:t>
            </a:r>
            <a:r>
              <a:rPr lang="es-ES" dirty="0" err="1"/>
              <a:t>Code</a:t>
            </a:r>
            <a:r>
              <a:rPr lang="es-ES" dirty="0"/>
              <a:t> para la edición del código</a:t>
            </a:r>
          </a:p>
          <a:p>
            <a:pPr rtl="0"/>
            <a:r>
              <a:rPr lang="es-ES" dirty="0"/>
              <a:t>Se trabajo de la mano de la documentación oficial de Python y de las librerías utilizadas, así mismo se acudió al apoyo de inteligencias artificiales como GitHub </a:t>
            </a:r>
            <a:r>
              <a:rPr lang="es-ES" dirty="0" err="1"/>
              <a:t>Copilot</a:t>
            </a:r>
            <a:r>
              <a:rPr lang="es-ES" dirty="0"/>
              <a:t> y </a:t>
            </a:r>
            <a:r>
              <a:rPr lang="es-ES" dirty="0" err="1"/>
              <a:t>ClaudeIA</a:t>
            </a:r>
            <a:r>
              <a:rPr lang="es-ES" dirty="0"/>
              <a:t> para la solución de problemas y consultas </a:t>
            </a:r>
            <a:r>
              <a:rPr lang="es-ES" dirty="0" err="1"/>
              <a:t>rapidas</a:t>
            </a:r>
            <a:endParaRPr lang="es-ES" dirty="0"/>
          </a:p>
        </p:txBody>
      </p:sp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F78C069D-56ED-FB6B-CBAB-0748FEFA71B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1" t="4913" r="6491" b="4272"/>
          <a:stretch/>
        </p:blipFill>
        <p:spPr>
          <a:xfrm>
            <a:off x="7598910" y="272143"/>
            <a:ext cx="4340678" cy="6313714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rtlCol="0" anchor="ctr"/>
          <a:lstStyle>
            <a:defPPr>
              <a:defRPr lang="es-ES"/>
            </a:defPPr>
          </a:lstStyle>
          <a:p>
            <a:pPr rtl="0"/>
            <a:r>
              <a:rPr lang="es-ES" dirty="0"/>
              <a:t>Resultados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es-ES"/>
            </a:defPPr>
          </a:lstStyle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s-ES" dirty="0"/>
              <a:t>Los resultados alcanzados no fueron los esperados, debido a factores de tiempo, pero se consiguió obtener una aplicación funcional, que gestiona el inventario y registra las ventas</a:t>
            </a:r>
          </a:p>
          <a:p>
            <a:pPr lvl="1" rtl="0"/>
            <a:endParaRPr lang="es-ES" dirty="0"/>
          </a:p>
        </p:txBody>
      </p:sp>
      <p:graphicFrame>
        <p:nvGraphicFramePr>
          <p:cNvPr id="6" name="Marcador de contenido 5">
            <a:extLst>
              <a:ext uri="{FF2B5EF4-FFF2-40B4-BE49-F238E27FC236}">
                <a16:creationId xmlns:a16="http://schemas.microsoft.com/office/drawing/2014/main" id="{350D895E-08F9-A2F4-3E73-80BDF75CD4B5}"/>
              </a:ext>
            </a:extLst>
          </p:cNvPr>
          <p:cNvGraphicFramePr>
            <a:graphicFrameLocks noGrp="1"/>
          </p:cNvGraphicFramePr>
          <p:nvPr>
            <p:ph sz="quarter" idx="16"/>
            <p:extLst>
              <p:ext uri="{D42A27DB-BD31-4B8C-83A1-F6EECF244321}">
                <p14:modId xmlns:p14="http://schemas.microsoft.com/office/powerpoint/2010/main" val="1912622605"/>
              </p:ext>
            </p:extLst>
          </p:nvPr>
        </p:nvGraphicFramePr>
        <p:xfrm>
          <a:off x="6219825" y="1790700"/>
          <a:ext cx="5133974" cy="29311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566987">
                  <a:extLst>
                    <a:ext uri="{9D8B030D-6E8A-4147-A177-3AD203B41FA5}">
                      <a16:colId xmlns:a16="http://schemas.microsoft.com/office/drawing/2014/main" val="979466950"/>
                    </a:ext>
                  </a:extLst>
                </a:gridCol>
                <a:gridCol w="2566987">
                  <a:extLst>
                    <a:ext uri="{9D8B030D-6E8A-4147-A177-3AD203B41FA5}">
                      <a16:colId xmlns:a16="http://schemas.microsoft.com/office/drawing/2014/main" val="11392601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/>
                        <a:t>Objetivo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Alcanzado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179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Gestionar el Inventario de Productos</a:t>
                      </a:r>
                      <a:endParaRPr lang="es-C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836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Procesar y Registrar Ventas</a:t>
                      </a:r>
                      <a:endParaRPr lang="es-C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7931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Controlar el Acceso Administrativo</a:t>
                      </a:r>
                      <a:endParaRPr lang="es-C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622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Generar Reportes de Ventas</a:t>
                      </a:r>
                      <a:endParaRPr lang="es-C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4587245"/>
                  </a:ext>
                </a:extLst>
              </a:tr>
            </a:tbl>
          </a:graphicData>
        </a:graphic>
      </p:graphicFrame>
      <p:sp>
        <p:nvSpPr>
          <p:cNvPr id="5" name="Rectángulo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1" name="Gráfico 7" descr="Badge Cross con relleno sólido">
            <a:extLst>
              <a:ext uri="{FF2B5EF4-FFF2-40B4-BE49-F238E27FC236}">
                <a16:creationId xmlns:a16="http://schemas.microsoft.com/office/drawing/2014/main" id="{7C6CDBC2-401A-C282-6468-C9D6CBDE9E2F}"/>
              </a:ext>
            </a:extLst>
          </p:cNvPr>
          <p:cNvSpPr/>
          <p:nvPr/>
        </p:nvSpPr>
        <p:spPr>
          <a:xfrm>
            <a:off x="9786255" y="3495720"/>
            <a:ext cx="500495" cy="479173"/>
          </a:xfrm>
          <a:custGeom>
            <a:avLst/>
            <a:gdLst>
              <a:gd name="connsiteX0" fmla="*/ 361769 w 723518"/>
              <a:gd name="connsiteY0" fmla="*/ 0 h 723519"/>
              <a:gd name="connsiteX1" fmla="*/ 0 w 723518"/>
              <a:gd name="connsiteY1" fmla="*/ 361750 h 723519"/>
              <a:gd name="connsiteX2" fmla="*/ 361750 w 723518"/>
              <a:gd name="connsiteY2" fmla="*/ 723519 h 723519"/>
              <a:gd name="connsiteX3" fmla="*/ 723519 w 723518"/>
              <a:gd name="connsiteY3" fmla="*/ 361769 h 723519"/>
              <a:gd name="connsiteX4" fmla="*/ 723519 w 723518"/>
              <a:gd name="connsiteY4" fmla="*/ 361731 h 723519"/>
              <a:gd name="connsiteX5" fmla="*/ 362055 w 723518"/>
              <a:gd name="connsiteY5" fmla="*/ 0 h 723519"/>
              <a:gd name="connsiteX6" fmla="*/ 361769 w 723518"/>
              <a:gd name="connsiteY6" fmla="*/ 0 h 723519"/>
              <a:gd name="connsiteX7" fmla="*/ 523408 w 723518"/>
              <a:gd name="connsiteY7" fmla="*/ 477860 h 723519"/>
              <a:gd name="connsiteX8" fmla="*/ 477869 w 723518"/>
              <a:gd name="connsiteY8" fmla="*/ 523399 h 723519"/>
              <a:gd name="connsiteX9" fmla="*/ 361769 w 723518"/>
              <a:gd name="connsiteY9" fmla="*/ 407280 h 723519"/>
              <a:gd name="connsiteX10" fmla="*/ 245707 w 723518"/>
              <a:gd name="connsiteY10" fmla="*/ 523380 h 723519"/>
              <a:gd name="connsiteX11" fmla="*/ 200168 w 723518"/>
              <a:gd name="connsiteY11" fmla="*/ 477841 h 723519"/>
              <a:gd name="connsiteX12" fmla="*/ 316192 w 723518"/>
              <a:gd name="connsiteY12" fmla="*/ 361731 h 723519"/>
              <a:gd name="connsiteX13" fmla="*/ 200120 w 723518"/>
              <a:gd name="connsiteY13" fmla="*/ 245631 h 723519"/>
              <a:gd name="connsiteX14" fmla="*/ 245707 w 723518"/>
              <a:gd name="connsiteY14" fmla="*/ 200092 h 723519"/>
              <a:gd name="connsiteX15" fmla="*/ 361769 w 723518"/>
              <a:gd name="connsiteY15" fmla="*/ 316230 h 723519"/>
              <a:gd name="connsiteX16" fmla="*/ 477869 w 723518"/>
              <a:gd name="connsiteY16" fmla="*/ 200092 h 723519"/>
              <a:gd name="connsiteX17" fmla="*/ 523408 w 723518"/>
              <a:gd name="connsiteY17" fmla="*/ 245631 h 723519"/>
              <a:gd name="connsiteX18" fmla="*/ 407308 w 723518"/>
              <a:gd name="connsiteY18" fmla="*/ 361731 h 72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23518" h="723519">
                <a:moveTo>
                  <a:pt x="361769" y="0"/>
                </a:moveTo>
                <a:cubicBezTo>
                  <a:pt x="161975" y="-5"/>
                  <a:pt x="6" y="161956"/>
                  <a:pt x="0" y="361750"/>
                </a:cubicBezTo>
                <a:cubicBezTo>
                  <a:pt x="-6" y="561545"/>
                  <a:pt x="161955" y="723513"/>
                  <a:pt x="361750" y="723519"/>
                </a:cubicBezTo>
                <a:cubicBezTo>
                  <a:pt x="561545" y="723524"/>
                  <a:pt x="723513" y="561564"/>
                  <a:pt x="723519" y="361769"/>
                </a:cubicBezTo>
                <a:cubicBezTo>
                  <a:pt x="723519" y="361757"/>
                  <a:pt x="723519" y="361743"/>
                  <a:pt x="723519" y="361731"/>
                </a:cubicBezTo>
                <a:cubicBezTo>
                  <a:pt x="723592" y="162026"/>
                  <a:pt x="561760" y="73"/>
                  <a:pt x="362055" y="0"/>
                </a:cubicBezTo>
                <a:cubicBezTo>
                  <a:pt x="361960" y="0"/>
                  <a:pt x="361864" y="0"/>
                  <a:pt x="361769" y="0"/>
                </a:cubicBezTo>
                <a:close/>
                <a:moveTo>
                  <a:pt x="523408" y="477860"/>
                </a:moveTo>
                <a:lnTo>
                  <a:pt x="477869" y="523399"/>
                </a:lnTo>
                <a:lnTo>
                  <a:pt x="361769" y="407280"/>
                </a:lnTo>
                <a:lnTo>
                  <a:pt x="245707" y="523380"/>
                </a:lnTo>
                <a:lnTo>
                  <a:pt x="200168" y="477841"/>
                </a:lnTo>
                <a:lnTo>
                  <a:pt x="316192" y="361731"/>
                </a:lnTo>
                <a:lnTo>
                  <a:pt x="200120" y="245631"/>
                </a:lnTo>
                <a:lnTo>
                  <a:pt x="245707" y="200092"/>
                </a:lnTo>
                <a:lnTo>
                  <a:pt x="361769" y="316230"/>
                </a:lnTo>
                <a:lnTo>
                  <a:pt x="477869" y="200092"/>
                </a:lnTo>
                <a:lnTo>
                  <a:pt x="523408" y="245631"/>
                </a:lnTo>
                <a:lnTo>
                  <a:pt x="407308" y="361731"/>
                </a:lnTo>
                <a:close/>
              </a:path>
            </a:pathLst>
          </a:custGeom>
          <a:solidFill>
            <a:srgbClr val="C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CO"/>
          </a:p>
        </p:txBody>
      </p:sp>
      <p:sp>
        <p:nvSpPr>
          <p:cNvPr id="12" name="Gráfico 9" descr="Badge Tick1 con relleno sólido">
            <a:extLst>
              <a:ext uri="{FF2B5EF4-FFF2-40B4-BE49-F238E27FC236}">
                <a16:creationId xmlns:a16="http://schemas.microsoft.com/office/drawing/2014/main" id="{1A84FE3E-3E27-0AC6-B5A1-30906F65AC7F}"/>
              </a:ext>
            </a:extLst>
          </p:cNvPr>
          <p:cNvSpPr/>
          <p:nvPr/>
        </p:nvSpPr>
        <p:spPr>
          <a:xfrm>
            <a:off x="9786257" y="2261222"/>
            <a:ext cx="500495" cy="479172"/>
          </a:xfrm>
          <a:custGeom>
            <a:avLst/>
            <a:gdLst>
              <a:gd name="connsiteX0" fmla="*/ 361750 w 723499"/>
              <a:gd name="connsiteY0" fmla="*/ 0 h 723499"/>
              <a:gd name="connsiteX1" fmla="*/ 0 w 723499"/>
              <a:gd name="connsiteY1" fmla="*/ 361750 h 723499"/>
              <a:gd name="connsiteX2" fmla="*/ 361750 w 723499"/>
              <a:gd name="connsiteY2" fmla="*/ 723500 h 723499"/>
              <a:gd name="connsiteX3" fmla="*/ 723500 w 723499"/>
              <a:gd name="connsiteY3" fmla="*/ 361750 h 723499"/>
              <a:gd name="connsiteX4" fmla="*/ 723500 w 723499"/>
              <a:gd name="connsiteY4" fmla="*/ 361721 h 723499"/>
              <a:gd name="connsiteX5" fmla="*/ 362026 w 723499"/>
              <a:gd name="connsiteY5" fmla="*/ 0 h 723499"/>
              <a:gd name="connsiteX6" fmla="*/ 361750 w 723499"/>
              <a:gd name="connsiteY6" fmla="*/ 0 h 723499"/>
              <a:gd name="connsiteX7" fmla="*/ 449380 w 723499"/>
              <a:gd name="connsiteY7" fmla="*/ 379028 h 723499"/>
              <a:gd name="connsiteX8" fmla="*/ 290312 w 723499"/>
              <a:gd name="connsiteY8" fmla="*/ 538258 h 723499"/>
              <a:gd name="connsiteX9" fmla="*/ 154010 w 723499"/>
              <a:gd name="connsiteY9" fmla="*/ 401955 h 723499"/>
              <a:gd name="connsiteX10" fmla="*/ 199549 w 723499"/>
              <a:gd name="connsiteY10" fmla="*/ 356416 h 723499"/>
              <a:gd name="connsiteX11" fmla="*/ 290312 w 723499"/>
              <a:gd name="connsiteY11" fmla="*/ 447180 h 723499"/>
              <a:gd name="connsiteX12" fmla="*/ 421757 w 723499"/>
              <a:gd name="connsiteY12" fmla="*/ 314030 h 723499"/>
              <a:gd name="connsiteX13" fmla="*/ 534543 w 723499"/>
              <a:gd name="connsiteY13" fmla="*/ 202673 h 723499"/>
              <a:gd name="connsiteX14" fmla="*/ 538648 w 723499"/>
              <a:gd name="connsiteY14" fmla="*/ 198863 h 723499"/>
              <a:gd name="connsiteX15" fmla="*/ 542458 w 723499"/>
              <a:gd name="connsiteY15" fmla="*/ 194748 h 723499"/>
              <a:gd name="connsiteX16" fmla="*/ 588636 w 723499"/>
              <a:gd name="connsiteY16" fmla="*/ 240287 h 723499"/>
              <a:gd name="connsiteX17" fmla="*/ 449370 w 723499"/>
              <a:gd name="connsiteY17" fmla="*/ 379000 h 72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23499" h="723499">
                <a:moveTo>
                  <a:pt x="361750" y="0"/>
                </a:moveTo>
                <a:cubicBezTo>
                  <a:pt x="161961" y="0"/>
                  <a:pt x="0" y="161961"/>
                  <a:pt x="0" y="361750"/>
                </a:cubicBezTo>
                <a:cubicBezTo>
                  <a:pt x="0" y="561539"/>
                  <a:pt x="161961" y="723500"/>
                  <a:pt x="361750" y="723500"/>
                </a:cubicBezTo>
                <a:cubicBezTo>
                  <a:pt x="561539" y="723500"/>
                  <a:pt x="723500" y="561539"/>
                  <a:pt x="723500" y="361750"/>
                </a:cubicBezTo>
                <a:cubicBezTo>
                  <a:pt x="723500" y="361740"/>
                  <a:pt x="723500" y="361731"/>
                  <a:pt x="723500" y="361721"/>
                </a:cubicBezTo>
                <a:cubicBezTo>
                  <a:pt x="723569" y="162016"/>
                  <a:pt x="561731" y="69"/>
                  <a:pt x="362026" y="0"/>
                </a:cubicBezTo>
                <a:cubicBezTo>
                  <a:pt x="361934" y="0"/>
                  <a:pt x="361842" y="0"/>
                  <a:pt x="361750" y="0"/>
                </a:cubicBezTo>
                <a:close/>
                <a:moveTo>
                  <a:pt x="449380" y="379028"/>
                </a:moveTo>
                <a:cubicBezTo>
                  <a:pt x="396675" y="431638"/>
                  <a:pt x="343652" y="484715"/>
                  <a:pt x="290312" y="538258"/>
                </a:cubicBezTo>
                <a:cubicBezTo>
                  <a:pt x="244986" y="492716"/>
                  <a:pt x="199552" y="447282"/>
                  <a:pt x="154010" y="401955"/>
                </a:cubicBezTo>
                <a:lnTo>
                  <a:pt x="199549" y="356416"/>
                </a:lnTo>
                <a:lnTo>
                  <a:pt x="290312" y="447180"/>
                </a:lnTo>
                <a:cubicBezTo>
                  <a:pt x="334375" y="402482"/>
                  <a:pt x="378190" y="358099"/>
                  <a:pt x="421757" y="314030"/>
                </a:cubicBezTo>
                <a:cubicBezTo>
                  <a:pt x="465296" y="269967"/>
                  <a:pt x="489385" y="246317"/>
                  <a:pt x="534543" y="202673"/>
                </a:cubicBezTo>
                <a:cubicBezTo>
                  <a:pt x="535810" y="201406"/>
                  <a:pt x="537172" y="200149"/>
                  <a:pt x="538648" y="198863"/>
                </a:cubicBezTo>
                <a:cubicBezTo>
                  <a:pt x="540079" y="197649"/>
                  <a:pt x="541358" y="196268"/>
                  <a:pt x="542458" y="194748"/>
                </a:cubicBezTo>
                <a:lnTo>
                  <a:pt x="588636" y="240287"/>
                </a:lnTo>
                <a:cubicBezTo>
                  <a:pt x="535000" y="293627"/>
                  <a:pt x="502082" y="326393"/>
                  <a:pt x="449370" y="379000"/>
                </a:cubicBezTo>
                <a:close/>
              </a:path>
            </a:pathLst>
          </a:custGeom>
          <a:solidFill>
            <a:srgbClr val="00B05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r"/>
            <a:endParaRPr lang="es-CO" dirty="0"/>
          </a:p>
        </p:txBody>
      </p:sp>
      <p:sp>
        <p:nvSpPr>
          <p:cNvPr id="13" name="Gráfico 9" descr="Badge Tick1 con relleno sólido">
            <a:extLst>
              <a:ext uri="{FF2B5EF4-FFF2-40B4-BE49-F238E27FC236}">
                <a16:creationId xmlns:a16="http://schemas.microsoft.com/office/drawing/2014/main" id="{798B9532-3E8B-F4BF-4D77-750C222F9491}"/>
              </a:ext>
            </a:extLst>
          </p:cNvPr>
          <p:cNvSpPr/>
          <p:nvPr/>
        </p:nvSpPr>
        <p:spPr>
          <a:xfrm>
            <a:off x="9786256" y="2917171"/>
            <a:ext cx="500495" cy="479172"/>
          </a:xfrm>
          <a:custGeom>
            <a:avLst/>
            <a:gdLst>
              <a:gd name="connsiteX0" fmla="*/ 361750 w 723499"/>
              <a:gd name="connsiteY0" fmla="*/ 0 h 723499"/>
              <a:gd name="connsiteX1" fmla="*/ 0 w 723499"/>
              <a:gd name="connsiteY1" fmla="*/ 361750 h 723499"/>
              <a:gd name="connsiteX2" fmla="*/ 361750 w 723499"/>
              <a:gd name="connsiteY2" fmla="*/ 723500 h 723499"/>
              <a:gd name="connsiteX3" fmla="*/ 723500 w 723499"/>
              <a:gd name="connsiteY3" fmla="*/ 361750 h 723499"/>
              <a:gd name="connsiteX4" fmla="*/ 723500 w 723499"/>
              <a:gd name="connsiteY4" fmla="*/ 361721 h 723499"/>
              <a:gd name="connsiteX5" fmla="*/ 362026 w 723499"/>
              <a:gd name="connsiteY5" fmla="*/ 0 h 723499"/>
              <a:gd name="connsiteX6" fmla="*/ 361750 w 723499"/>
              <a:gd name="connsiteY6" fmla="*/ 0 h 723499"/>
              <a:gd name="connsiteX7" fmla="*/ 449380 w 723499"/>
              <a:gd name="connsiteY7" fmla="*/ 379028 h 723499"/>
              <a:gd name="connsiteX8" fmla="*/ 290312 w 723499"/>
              <a:gd name="connsiteY8" fmla="*/ 538258 h 723499"/>
              <a:gd name="connsiteX9" fmla="*/ 154010 w 723499"/>
              <a:gd name="connsiteY9" fmla="*/ 401955 h 723499"/>
              <a:gd name="connsiteX10" fmla="*/ 199549 w 723499"/>
              <a:gd name="connsiteY10" fmla="*/ 356416 h 723499"/>
              <a:gd name="connsiteX11" fmla="*/ 290312 w 723499"/>
              <a:gd name="connsiteY11" fmla="*/ 447180 h 723499"/>
              <a:gd name="connsiteX12" fmla="*/ 421757 w 723499"/>
              <a:gd name="connsiteY12" fmla="*/ 314030 h 723499"/>
              <a:gd name="connsiteX13" fmla="*/ 534543 w 723499"/>
              <a:gd name="connsiteY13" fmla="*/ 202673 h 723499"/>
              <a:gd name="connsiteX14" fmla="*/ 538648 w 723499"/>
              <a:gd name="connsiteY14" fmla="*/ 198863 h 723499"/>
              <a:gd name="connsiteX15" fmla="*/ 542458 w 723499"/>
              <a:gd name="connsiteY15" fmla="*/ 194748 h 723499"/>
              <a:gd name="connsiteX16" fmla="*/ 588636 w 723499"/>
              <a:gd name="connsiteY16" fmla="*/ 240287 h 723499"/>
              <a:gd name="connsiteX17" fmla="*/ 449370 w 723499"/>
              <a:gd name="connsiteY17" fmla="*/ 379000 h 72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23499" h="723499">
                <a:moveTo>
                  <a:pt x="361750" y="0"/>
                </a:moveTo>
                <a:cubicBezTo>
                  <a:pt x="161961" y="0"/>
                  <a:pt x="0" y="161961"/>
                  <a:pt x="0" y="361750"/>
                </a:cubicBezTo>
                <a:cubicBezTo>
                  <a:pt x="0" y="561539"/>
                  <a:pt x="161961" y="723500"/>
                  <a:pt x="361750" y="723500"/>
                </a:cubicBezTo>
                <a:cubicBezTo>
                  <a:pt x="561539" y="723500"/>
                  <a:pt x="723500" y="561539"/>
                  <a:pt x="723500" y="361750"/>
                </a:cubicBezTo>
                <a:cubicBezTo>
                  <a:pt x="723500" y="361740"/>
                  <a:pt x="723500" y="361731"/>
                  <a:pt x="723500" y="361721"/>
                </a:cubicBezTo>
                <a:cubicBezTo>
                  <a:pt x="723569" y="162016"/>
                  <a:pt x="561731" y="69"/>
                  <a:pt x="362026" y="0"/>
                </a:cubicBezTo>
                <a:cubicBezTo>
                  <a:pt x="361934" y="0"/>
                  <a:pt x="361842" y="0"/>
                  <a:pt x="361750" y="0"/>
                </a:cubicBezTo>
                <a:close/>
                <a:moveTo>
                  <a:pt x="449380" y="379028"/>
                </a:moveTo>
                <a:cubicBezTo>
                  <a:pt x="396675" y="431638"/>
                  <a:pt x="343652" y="484715"/>
                  <a:pt x="290312" y="538258"/>
                </a:cubicBezTo>
                <a:cubicBezTo>
                  <a:pt x="244986" y="492716"/>
                  <a:pt x="199552" y="447282"/>
                  <a:pt x="154010" y="401955"/>
                </a:cubicBezTo>
                <a:lnTo>
                  <a:pt x="199549" y="356416"/>
                </a:lnTo>
                <a:lnTo>
                  <a:pt x="290312" y="447180"/>
                </a:lnTo>
                <a:cubicBezTo>
                  <a:pt x="334375" y="402482"/>
                  <a:pt x="378190" y="358099"/>
                  <a:pt x="421757" y="314030"/>
                </a:cubicBezTo>
                <a:cubicBezTo>
                  <a:pt x="465296" y="269967"/>
                  <a:pt x="489385" y="246317"/>
                  <a:pt x="534543" y="202673"/>
                </a:cubicBezTo>
                <a:cubicBezTo>
                  <a:pt x="535810" y="201406"/>
                  <a:pt x="537172" y="200149"/>
                  <a:pt x="538648" y="198863"/>
                </a:cubicBezTo>
                <a:cubicBezTo>
                  <a:pt x="540079" y="197649"/>
                  <a:pt x="541358" y="196268"/>
                  <a:pt x="542458" y="194748"/>
                </a:cubicBezTo>
                <a:lnTo>
                  <a:pt x="588636" y="240287"/>
                </a:lnTo>
                <a:cubicBezTo>
                  <a:pt x="535000" y="293627"/>
                  <a:pt x="502082" y="326393"/>
                  <a:pt x="449370" y="379000"/>
                </a:cubicBezTo>
                <a:close/>
              </a:path>
            </a:pathLst>
          </a:custGeom>
          <a:solidFill>
            <a:srgbClr val="00B05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r"/>
            <a:endParaRPr lang="es-CO" dirty="0"/>
          </a:p>
        </p:txBody>
      </p:sp>
      <p:sp>
        <p:nvSpPr>
          <p:cNvPr id="14" name="Gráfico 7" descr="Badge Cross con relleno sólido">
            <a:extLst>
              <a:ext uri="{FF2B5EF4-FFF2-40B4-BE49-F238E27FC236}">
                <a16:creationId xmlns:a16="http://schemas.microsoft.com/office/drawing/2014/main" id="{D5D5E14B-AEB2-BE81-340D-A61FD3B9E1A9}"/>
              </a:ext>
            </a:extLst>
          </p:cNvPr>
          <p:cNvSpPr/>
          <p:nvPr/>
        </p:nvSpPr>
        <p:spPr>
          <a:xfrm>
            <a:off x="9786254" y="4135886"/>
            <a:ext cx="500495" cy="479173"/>
          </a:xfrm>
          <a:custGeom>
            <a:avLst/>
            <a:gdLst>
              <a:gd name="connsiteX0" fmla="*/ 361769 w 723518"/>
              <a:gd name="connsiteY0" fmla="*/ 0 h 723519"/>
              <a:gd name="connsiteX1" fmla="*/ 0 w 723518"/>
              <a:gd name="connsiteY1" fmla="*/ 361750 h 723519"/>
              <a:gd name="connsiteX2" fmla="*/ 361750 w 723518"/>
              <a:gd name="connsiteY2" fmla="*/ 723519 h 723519"/>
              <a:gd name="connsiteX3" fmla="*/ 723519 w 723518"/>
              <a:gd name="connsiteY3" fmla="*/ 361769 h 723519"/>
              <a:gd name="connsiteX4" fmla="*/ 723519 w 723518"/>
              <a:gd name="connsiteY4" fmla="*/ 361731 h 723519"/>
              <a:gd name="connsiteX5" fmla="*/ 362055 w 723518"/>
              <a:gd name="connsiteY5" fmla="*/ 0 h 723519"/>
              <a:gd name="connsiteX6" fmla="*/ 361769 w 723518"/>
              <a:gd name="connsiteY6" fmla="*/ 0 h 723519"/>
              <a:gd name="connsiteX7" fmla="*/ 523408 w 723518"/>
              <a:gd name="connsiteY7" fmla="*/ 477860 h 723519"/>
              <a:gd name="connsiteX8" fmla="*/ 477869 w 723518"/>
              <a:gd name="connsiteY8" fmla="*/ 523399 h 723519"/>
              <a:gd name="connsiteX9" fmla="*/ 361769 w 723518"/>
              <a:gd name="connsiteY9" fmla="*/ 407280 h 723519"/>
              <a:gd name="connsiteX10" fmla="*/ 245707 w 723518"/>
              <a:gd name="connsiteY10" fmla="*/ 523380 h 723519"/>
              <a:gd name="connsiteX11" fmla="*/ 200168 w 723518"/>
              <a:gd name="connsiteY11" fmla="*/ 477841 h 723519"/>
              <a:gd name="connsiteX12" fmla="*/ 316192 w 723518"/>
              <a:gd name="connsiteY12" fmla="*/ 361731 h 723519"/>
              <a:gd name="connsiteX13" fmla="*/ 200120 w 723518"/>
              <a:gd name="connsiteY13" fmla="*/ 245631 h 723519"/>
              <a:gd name="connsiteX14" fmla="*/ 245707 w 723518"/>
              <a:gd name="connsiteY14" fmla="*/ 200092 h 723519"/>
              <a:gd name="connsiteX15" fmla="*/ 361769 w 723518"/>
              <a:gd name="connsiteY15" fmla="*/ 316230 h 723519"/>
              <a:gd name="connsiteX16" fmla="*/ 477869 w 723518"/>
              <a:gd name="connsiteY16" fmla="*/ 200092 h 723519"/>
              <a:gd name="connsiteX17" fmla="*/ 523408 w 723518"/>
              <a:gd name="connsiteY17" fmla="*/ 245631 h 723519"/>
              <a:gd name="connsiteX18" fmla="*/ 407308 w 723518"/>
              <a:gd name="connsiteY18" fmla="*/ 361731 h 72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23518" h="723519">
                <a:moveTo>
                  <a:pt x="361769" y="0"/>
                </a:moveTo>
                <a:cubicBezTo>
                  <a:pt x="161975" y="-5"/>
                  <a:pt x="6" y="161956"/>
                  <a:pt x="0" y="361750"/>
                </a:cubicBezTo>
                <a:cubicBezTo>
                  <a:pt x="-6" y="561545"/>
                  <a:pt x="161955" y="723513"/>
                  <a:pt x="361750" y="723519"/>
                </a:cubicBezTo>
                <a:cubicBezTo>
                  <a:pt x="561545" y="723524"/>
                  <a:pt x="723513" y="561564"/>
                  <a:pt x="723519" y="361769"/>
                </a:cubicBezTo>
                <a:cubicBezTo>
                  <a:pt x="723519" y="361757"/>
                  <a:pt x="723519" y="361743"/>
                  <a:pt x="723519" y="361731"/>
                </a:cubicBezTo>
                <a:cubicBezTo>
                  <a:pt x="723592" y="162026"/>
                  <a:pt x="561760" y="73"/>
                  <a:pt x="362055" y="0"/>
                </a:cubicBezTo>
                <a:cubicBezTo>
                  <a:pt x="361960" y="0"/>
                  <a:pt x="361864" y="0"/>
                  <a:pt x="361769" y="0"/>
                </a:cubicBezTo>
                <a:close/>
                <a:moveTo>
                  <a:pt x="523408" y="477860"/>
                </a:moveTo>
                <a:lnTo>
                  <a:pt x="477869" y="523399"/>
                </a:lnTo>
                <a:lnTo>
                  <a:pt x="361769" y="407280"/>
                </a:lnTo>
                <a:lnTo>
                  <a:pt x="245707" y="523380"/>
                </a:lnTo>
                <a:lnTo>
                  <a:pt x="200168" y="477841"/>
                </a:lnTo>
                <a:lnTo>
                  <a:pt x="316192" y="361731"/>
                </a:lnTo>
                <a:lnTo>
                  <a:pt x="200120" y="245631"/>
                </a:lnTo>
                <a:lnTo>
                  <a:pt x="245707" y="200092"/>
                </a:lnTo>
                <a:lnTo>
                  <a:pt x="361769" y="316230"/>
                </a:lnTo>
                <a:lnTo>
                  <a:pt x="477869" y="200092"/>
                </a:lnTo>
                <a:lnTo>
                  <a:pt x="523408" y="245631"/>
                </a:lnTo>
                <a:lnTo>
                  <a:pt x="407308" y="361731"/>
                </a:lnTo>
                <a:close/>
              </a:path>
            </a:pathLst>
          </a:custGeom>
          <a:solidFill>
            <a:srgbClr val="C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ción de imagen 7" descr="primer plano de código informático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Pruebas</a:t>
            </a:r>
          </a:p>
        </p:txBody>
      </p:sp>
      <p:pic>
        <p:nvPicPr>
          <p:cNvPr id="5" name="Grabación de pantalla 2025-05-29 013522">
            <a:hlinkClick r:id="" action="ppaction://media"/>
            <a:extLst>
              <a:ext uri="{FF2B5EF4-FFF2-40B4-BE49-F238E27FC236}">
                <a16:creationId xmlns:a16="http://schemas.microsoft.com/office/drawing/2014/main" id="{840DCA84-1FC6-197E-C605-8ADA87532F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52" y="87086"/>
            <a:ext cx="12188048" cy="653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124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ción de imagen 11" descr="Un primer plano de punto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409" y="1249571"/>
            <a:ext cx="9467127" cy="2527911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129</TotalTime>
  <Words>298</Words>
  <Application>Microsoft Office PowerPoint</Application>
  <PresentationFormat>Panorámica</PresentationFormat>
  <Paragraphs>39</Paragraphs>
  <Slides>8</Slides>
  <Notes>8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Calibri Light (Títulos)</vt:lpstr>
      <vt:lpstr>Wingdings</vt:lpstr>
      <vt:lpstr>Personalizar</vt:lpstr>
      <vt:lpstr>PRESENTACIÓN de Proyecto POO</vt:lpstr>
      <vt:lpstr>índice</vt:lpstr>
      <vt:lpstr>Descripción del proyecto</vt:lpstr>
      <vt:lpstr>Objetivos</vt:lpstr>
      <vt:lpstr>desarrollo</vt:lpstr>
      <vt:lpstr>Resultados</vt:lpstr>
      <vt:lpstr>Pruebas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Andres Camilo Muñoz Mejia</cp:lastModifiedBy>
  <cp:revision>1</cp:revision>
  <dcterms:created xsi:type="dcterms:W3CDTF">2024-02-14T18:56:44Z</dcterms:created>
  <dcterms:modified xsi:type="dcterms:W3CDTF">2025-05-29T06:41:41Z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